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01/03/21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Die </a:t>
            </a:r>
            <a:r>
              <a:rPr lang="fr-FR" b="1" dirty="0" err="1" smtClean="0">
                <a:solidFill>
                  <a:srgbClr val="3366FF"/>
                </a:solidFill>
              </a:rPr>
              <a:t>Frauenrechte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Les droits des femmes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2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540"/>
            <a:ext cx="9144000" cy="28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4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109"/>
            <a:ext cx="9144000" cy="28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est Alice Schweizer?</a:t>
            </a:r>
            <a:endParaRPr lang="fr-FR" dirty="0"/>
          </a:p>
        </p:txBody>
      </p:sp>
      <p:pic>
        <p:nvPicPr>
          <p:cNvPr id="3" name="Alice Schwarze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L’évolution des droits des femmes en Allemagne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Ce 8 mars 2021, découvrez l’évolution des droits des femmes en Allemagne</a:t>
            </a:r>
            <a:endParaRPr lang="fr-FR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Frise Chronologique 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 smtClean="0">
                <a:solidFill>
                  <a:srgbClr val="3366FF"/>
                </a:solidFill>
              </a:rPr>
              <a:t>Regardez cette frise chronologique réalisée par des élèves de terminale  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Quelles sont les différences avec l’histoire des droits des femmes en France?</a:t>
            </a:r>
          </a:p>
        </p:txBody>
      </p:sp>
    </p:spTree>
    <p:extLst>
      <p:ext uri="{BB962C8B-B14F-4D97-AF65-F5344CB8AC3E}">
        <p14:creationId xmlns:p14="http://schemas.microsoft.com/office/powerpoint/2010/main" val="159670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140"/>
            <a:ext cx="9144000" cy="3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333"/>
            <a:ext cx="9143999" cy="29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6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02-16 à 18.4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516"/>
            <a:ext cx="9144000" cy="2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500"/>
            <a:ext cx="9144000" cy="31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102"/>
            <a:ext cx="9144000" cy="30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02-16 à 18.4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385"/>
            <a:ext cx="9144000" cy="37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44</TotalTime>
  <Words>56</Words>
  <Application>Microsoft Macintosh PowerPoint</Application>
  <PresentationFormat>Présentation à l'écran (4:3)</PresentationFormat>
  <Paragraphs>11</Paragraphs>
  <Slides>12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Brise</vt:lpstr>
      <vt:lpstr>Die Frauenrechte</vt:lpstr>
      <vt:lpstr>L’évolution des droits des femmes en Allemagne</vt:lpstr>
      <vt:lpstr>Frise Chronologique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 est Alice Schweizer?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Frauenrechte</dc:title>
  <dc:creator>Utilisateur de Microsoft Office</dc:creator>
  <cp:lastModifiedBy>Utilisateur de Microsoft Office</cp:lastModifiedBy>
  <cp:revision>15</cp:revision>
  <dcterms:created xsi:type="dcterms:W3CDTF">2021-02-15T17:55:00Z</dcterms:created>
  <dcterms:modified xsi:type="dcterms:W3CDTF">2021-03-01T09:12:34Z</dcterms:modified>
</cp:coreProperties>
</file>